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25" r:id="rId4"/>
    <p:sldId id="327" r:id="rId5"/>
    <p:sldId id="328" r:id="rId6"/>
    <p:sldId id="329" r:id="rId7"/>
    <p:sldId id="330" r:id="rId8"/>
    <p:sldId id="333" r:id="rId9"/>
    <p:sldId id="331" r:id="rId10"/>
    <p:sldId id="332" r:id="rId11"/>
    <p:sldId id="32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Analyseren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1196752"/>
            <a:ext cx="6923112" cy="4929411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Met uitleg (en dus een legenda)</a:t>
            </a:r>
          </a:p>
          <a:p>
            <a:pPr>
              <a:buFontTx/>
              <a:buChar char="-"/>
            </a:pPr>
            <a:r>
              <a:rPr lang="nl-NL" dirty="0" smtClean="0"/>
              <a:t>Gecombineerd met de werkelijke situatie (foto Google </a:t>
            </a:r>
            <a:r>
              <a:rPr lang="nl-NL" dirty="0"/>
              <a:t>E</a:t>
            </a:r>
            <a:r>
              <a:rPr lang="nl-NL" dirty="0" smtClean="0"/>
              <a:t>arth bijvoorbeeld)</a:t>
            </a:r>
          </a:p>
          <a:p>
            <a:pPr>
              <a:buFontTx/>
              <a:buChar char="-"/>
            </a:pPr>
            <a:r>
              <a:rPr lang="nl-NL" dirty="0" smtClean="0"/>
              <a:t>Hoeveel ruimte is er nog?</a:t>
            </a:r>
          </a:p>
          <a:p>
            <a:pPr>
              <a:buFontTx/>
              <a:buChar char="-"/>
            </a:pPr>
            <a:r>
              <a:rPr lang="nl-NL" dirty="0" smtClean="0"/>
              <a:t>Wat wil de loonwerker?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789040"/>
            <a:ext cx="6629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Aan de </a:t>
            </a:r>
            <a:r>
              <a:rPr lang="nl-NL" dirty="0" smtClean="0"/>
              <a:t>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Mogelijkheden/onmogelijkheden</a:t>
            </a:r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Tweede </a:t>
            </a:r>
            <a:r>
              <a:rPr lang="nl-NL" dirty="0" smtClean="0"/>
              <a:t>les analyseren</a:t>
            </a:r>
          </a:p>
          <a:p>
            <a:pPr lvl="1"/>
            <a:r>
              <a:rPr lang="nl-NL" dirty="0" smtClean="0"/>
              <a:t>Afmaken vorige week.</a:t>
            </a:r>
          </a:p>
          <a:p>
            <a:pPr lvl="2"/>
            <a:r>
              <a:rPr lang="nl-NL" dirty="0" smtClean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1"/>
            <a:r>
              <a:rPr lang="nl-NL" dirty="0" smtClean="0"/>
              <a:t>Deze week</a:t>
            </a:r>
          </a:p>
          <a:p>
            <a:pPr lvl="2"/>
            <a:r>
              <a:rPr lang="nl-NL" dirty="0" smtClean="0"/>
              <a:t>Omgevingsanalyse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SWOT-analyse van je stagebedrijf en voeg die in je portfolio.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Deadline: 21 juni.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Volledige portfolio naar je coach, mij in de CC.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0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Hoofdstuk 4 van je boek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4.1 financiële analyse</a:t>
            </a:r>
          </a:p>
          <a:p>
            <a:pPr marL="0" indent="0">
              <a:buNone/>
            </a:pPr>
            <a:r>
              <a:rPr lang="nl-NL" dirty="0" smtClean="0"/>
              <a:t>4.2 marktanalyse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Wat is jouw plek in de markt</a:t>
            </a:r>
          </a:p>
          <a:p>
            <a:pPr marL="0" indent="0">
              <a:buNone/>
            </a:pPr>
            <a:r>
              <a:rPr lang="nl-NL" dirty="0" smtClean="0"/>
              <a:t>4.2.1 Branche</a:t>
            </a:r>
          </a:p>
          <a:p>
            <a:pPr marL="0" indent="0">
              <a:buNone/>
            </a:pPr>
            <a:r>
              <a:rPr lang="nl-NL" dirty="0" smtClean="0"/>
              <a:t>4.2.2 Omgeving</a:t>
            </a:r>
          </a:p>
          <a:p>
            <a:pPr marL="0" indent="0">
              <a:buNone/>
            </a:pPr>
            <a:r>
              <a:rPr lang="nl-NL" dirty="0" smtClean="0"/>
              <a:t>4.2.3 Doelgroep</a:t>
            </a:r>
          </a:p>
          <a:p>
            <a:pPr marL="0" indent="0">
              <a:buNone/>
            </a:pPr>
            <a:r>
              <a:rPr lang="nl-NL" dirty="0" smtClean="0"/>
              <a:t>4.2.4 Marketingmix</a:t>
            </a:r>
          </a:p>
          <a:p>
            <a:pPr marL="0" indent="0">
              <a:buNone/>
            </a:pPr>
            <a:r>
              <a:rPr lang="nl-NL" dirty="0" smtClean="0"/>
              <a:t>4.2.5 Concurrentie</a:t>
            </a:r>
          </a:p>
          <a:p>
            <a:pPr marL="0" indent="0">
              <a:buNone/>
            </a:pPr>
            <a:r>
              <a:rPr lang="nl-NL" dirty="0" smtClean="0"/>
              <a:t>4.3 SWOT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met een beknopte, maar volledige beschrijving van je </a:t>
            </a:r>
            <a:r>
              <a:rPr lang="nl-NL" smtClean="0"/>
              <a:t>stage bedrijf</a:t>
            </a:r>
            <a:endParaRPr lang="nl-NL" dirty="0" smtClean="0"/>
          </a:p>
          <a:p>
            <a:pPr lvl="1"/>
            <a:r>
              <a:rPr lang="nl-NL" dirty="0" smtClean="0"/>
              <a:t>Adres (+website)</a:t>
            </a:r>
          </a:p>
          <a:p>
            <a:pPr lvl="1"/>
            <a:r>
              <a:rPr lang="nl-NL" dirty="0" smtClean="0"/>
              <a:t>Werkzaamheden (taartdiagram)</a:t>
            </a:r>
          </a:p>
          <a:p>
            <a:pPr lvl="1"/>
            <a:r>
              <a:rPr lang="nl-NL" dirty="0" smtClean="0"/>
              <a:t>Personeel</a:t>
            </a:r>
          </a:p>
          <a:p>
            <a:pPr lvl="1"/>
            <a:r>
              <a:rPr lang="nl-NL" dirty="0" smtClean="0"/>
              <a:t>Geschiedenis</a:t>
            </a:r>
          </a:p>
          <a:p>
            <a:pPr lvl="2"/>
            <a:r>
              <a:rPr lang="nl-NL" dirty="0" smtClean="0"/>
              <a:t>Benoem de grote veranderingen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6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Branche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Omschrijf de branche zo goed mogelijk</a:t>
            </a:r>
          </a:p>
          <a:p>
            <a:pPr lvl="1"/>
            <a:r>
              <a:rPr lang="nl-NL" dirty="0" smtClean="0"/>
              <a:t>Hoeveel bedrijven?</a:t>
            </a:r>
          </a:p>
          <a:p>
            <a:pPr lvl="1"/>
            <a:r>
              <a:rPr lang="nl-NL" dirty="0" smtClean="0"/>
              <a:t>Kenmerken van loonbedrijven?</a:t>
            </a:r>
          </a:p>
          <a:p>
            <a:pPr lvl="1"/>
            <a:r>
              <a:rPr lang="nl-NL" dirty="0" smtClean="0"/>
              <a:t>Hoeveel personeel totaal en gemiddeld?</a:t>
            </a:r>
          </a:p>
          <a:p>
            <a:pPr lvl="1"/>
            <a:r>
              <a:rPr lang="nl-NL" dirty="0" smtClean="0"/>
              <a:t>Welke ontwikkelingen in de totalen? </a:t>
            </a:r>
          </a:p>
          <a:p>
            <a:r>
              <a:rPr lang="nl-NL" dirty="0" smtClean="0"/>
              <a:t>Branchevereniging, wat doen ze?</a:t>
            </a:r>
          </a:p>
          <a:p>
            <a:r>
              <a:rPr lang="nl-NL" dirty="0" smtClean="0"/>
              <a:t>Geef vier trends in de branche en licht ze toe. Bron goed vermelden en in de bijlage doen.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9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</a:p>
          <a:p>
            <a:pPr lvl="1"/>
            <a:r>
              <a:rPr lang="nl-NL" dirty="0"/>
              <a:t>Omgeving</a:t>
            </a:r>
          </a:p>
          <a:p>
            <a:pPr lvl="1"/>
            <a:r>
              <a:rPr lang="nl-NL" dirty="0" smtClean="0"/>
              <a:t>Eigen kavel</a:t>
            </a:r>
          </a:p>
          <a:p>
            <a:pPr lvl="1"/>
            <a:r>
              <a:rPr lang="nl-NL" dirty="0" smtClean="0"/>
              <a:t>Conclusies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19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omgeving van jouw bedrijf.</a:t>
            </a:r>
          </a:p>
          <a:p>
            <a:pPr lvl="1"/>
            <a:r>
              <a:rPr lang="nl-NL" dirty="0" smtClean="0"/>
              <a:t>Google </a:t>
            </a:r>
            <a:r>
              <a:rPr lang="nl-NL" dirty="0" err="1" smtClean="0"/>
              <a:t>maps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Ontwikkelingen?</a:t>
            </a:r>
          </a:p>
          <a:p>
            <a:pPr lvl="1"/>
            <a:r>
              <a:rPr lang="nl-NL" dirty="0" smtClean="0"/>
              <a:t>Gevolgen 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639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Bestemmingsplan (Eigen kavel)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www.ruimtelijkeplannen.nl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394142"/>
            <a:ext cx="55530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5682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225</Words>
  <Application>Microsoft Office PowerPoint</Application>
  <PresentationFormat>Diavoorstelling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Wat gaan we vandaag doen?</vt:lpstr>
      <vt:lpstr>Opdracht</vt:lpstr>
      <vt:lpstr>Opbouw</vt:lpstr>
      <vt:lpstr>Opdracht voor vandaag</vt:lpstr>
      <vt:lpstr>Branche</vt:lpstr>
      <vt:lpstr>Omgevingsanalyse</vt:lpstr>
      <vt:lpstr>Omgeving</vt:lpstr>
      <vt:lpstr>Bestemmingsplan (Eigen kavel)</vt:lpstr>
      <vt:lpstr>Bestemmingsplan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2018-05-22T10:37:34Z</dcterms:modified>
</cp:coreProperties>
</file>